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15243175" cy="8001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95" d="100"/>
          <a:sy n="95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customXml" Target="../customXml/item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06032B-015F-18B8-1956-D9A76F323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170238"/>
            <a:ext cx="15243175" cy="4830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42F542-C603-3C93-4C06-C1538AE96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241" y="318337"/>
            <a:ext cx="7364346" cy="28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8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66830" rtl="0" eaLnBrk="1" latinLnBrk="0" hangingPunct="1">
        <a:lnSpc>
          <a:spcPct val="90000"/>
        </a:lnSpc>
        <a:spcBef>
          <a:spcPct val="0"/>
        </a:spcBef>
        <a:buNone/>
        <a:defRPr sz="5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8" indent="-266708" algn="l" defTabSz="1066830" rtl="0" eaLnBrk="1" latinLnBrk="0" hangingPunct="1">
        <a:lnSpc>
          <a:spcPct val="90000"/>
        </a:lnSpc>
        <a:spcBef>
          <a:spcPts val="1167"/>
        </a:spcBef>
        <a:buFont typeface="Arial" panose="020B0604020202020204" pitchFamily="34" charset="0"/>
        <a:buChar char="•"/>
        <a:defRPr sz="3267" kern="1200">
          <a:solidFill>
            <a:schemeClr val="tx1"/>
          </a:solidFill>
          <a:latin typeface="+mn-lt"/>
          <a:ea typeface="+mn-ea"/>
          <a:cs typeface="+mn-cs"/>
        </a:defRPr>
      </a:lvl1pPr>
      <a:lvl2pPr marL="80012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538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86695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6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3378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19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61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030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15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3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66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7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9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907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22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B2D5B-1EE0-4118-9BF1-D359538A04B2}"/>
              </a:ext>
            </a:extLst>
          </p:cNvPr>
          <p:cNvSpPr/>
          <p:nvPr/>
        </p:nvSpPr>
        <p:spPr>
          <a:xfrm>
            <a:off x="7897091" y="8261"/>
            <a:ext cx="6935190" cy="3438939"/>
          </a:xfrm>
          <a:prstGeom prst="rect">
            <a:avLst/>
          </a:prstGeom>
          <a:solidFill>
            <a:srgbClr val="1240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0B962-7478-06D1-E517-55CCC489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478" y="719315"/>
            <a:ext cx="7429244" cy="287038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D55030-69BC-EEFE-A227-B932181C78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E059D4-2BC8-1566-CE0F-5FA263489641}"/>
              </a:ext>
            </a:extLst>
          </p:cNvPr>
          <p:cNvSpPr txBox="1"/>
          <p:nvPr/>
        </p:nvSpPr>
        <p:spPr>
          <a:xfrm>
            <a:off x="410894" y="7139756"/>
            <a:ext cx="3796748" cy="584775"/>
          </a:xfrm>
          <a:prstGeom prst="rect">
            <a:avLst/>
          </a:prstGeom>
          <a:noFill/>
          <a:effectLst>
            <a:outerShdw blurRad="89951" sx="57000" sy="57000" algn="tl" rotWithShape="0">
              <a:prstClr val="black">
                <a:alpha val="78675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3328"/>
                    </a:prstClr>
                  </a:outerShdw>
                </a:effectLst>
              </a:rPr>
              <a:t>#HydroDay</a:t>
            </a:r>
          </a:p>
        </p:txBody>
      </p:sp>
    </p:spTree>
    <p:extLst>
      <p:ext uri="{BB962C8B-B14F-4D97-AF65-F5344CB8AC3E}">
        <p14:creationId xmlns:p14="http://schemas.microsoft.com/office/powerpoint/2010/main" val="335587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err="1" smtClean="0">
            <a:solidFill>
              <a:srgbClr val="124069"/>
            </a:solidFill>
            <a:latin typeface="Poppins" pitchFamily="2" charset="77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BB6EEAEB5304A85FE6406F7F7B494" ma:contentTypeVersion="17" ma:contentTypeDescription="Create a new document." ma:contentTypeScope="" ma:versionID="907344b7a644bbcf8233cccef018fb12">
  <xsd:schema xmlns:xsd="http://www.w3.org/2001/XMLSchema" xmlns:xs="http://www.w3.org/2001/XMLSchema" xmlns:p="http://schemas.microsoft.com/office/2006/metadata/properties" xmlns:ns2="7de7b8e3-b057-4b65-b67c-4bb0e438e2e7" xmlns:ns3="fb15dc79-3725-4e9c-9d13-214d46165c1f" targetNamespace="http://schemas.microsoft.com/office/2006/metadata/properties" ma:root="true" ma:fieldsID="93c25e43c35ca9c0c31567f7e5e82641" ns2:_="" ns3:_="">
    <xsd:import namespace="7de7b8e3-b057-4b65-b67c-4bb0e438e2e7"/>
    <xsd:import namespace="fb15dc79-3725-4e9c-9d13-214d46165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7b8e3-b057-4b65-b67c-4bb0e438e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65e77-ae67-4625-88be-7bd89ebf5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dc79-3725-4e9c-9d13-214d4616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1090b8-8dbb-4622-b563-bc16595d1773}" ma:internalName="TaxCatchAll" ma:showField="CatchAllData" ma:web="fb15dc79-3725-4e9c-9d13-214d4616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17131-DB0A-4AD8-BAD2-E1A4F690136D}"/>
</file>

<file path=customXml/itemProps2.xml><?xml version="1.0" encoding="utf-8"?>
<ds:datastoreItem xmlns:ds="http://schemas.openxmlformats.org/officeDocument/2006/customXml" ds:itemID="{9511B5B1-0C10-4E81-A8FB-DCEF8A07A52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Peaslee</dc:creator>
  <cp:lastModifiedBy>Tom Frederick</cp:lastModifiedBy>
  <cp:revision>2</cp:revision>
  <dcterms:created xsi:type="dcterms:W3CDTF">2023-08-02T15:58:00Z</dcterms:created>
  <dcterms:modified xsi:type="dcterms:W3CDTF">2023-08-02T20:02:07Z</dcterms:modified>
</cp:coreProperties>
</file>