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64" r:id="rId2"/>
  </p:sldIdLst>
  <p:sldSz cx="13716000" cy="13716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erriweather" panose="00000500000000000000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069"/>
    <a:srgbClr val="03ACC1"/>
    <a:srgbClr val="8493D7"/>
    <a:srgbClr val="C2D31D"/>
    <a:srgbClr val="7F3F97"/>
    <a:srgbClr val="002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9"/>
    <p:restoredTop sz="96327"/>
  </p:normalViewPr>
  <p:slideViewPr>
    <p:cSldViewPr snapToGrid="0">
      <p:cViewPr varScale="1">
        <p:scale>
          <a:sx n="56" d="100"/>
          <a:sy n="56" d="100"/>
        </p:scale>
        <p:origin x="24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5" Type="http://schemas.openxmlformats.org/officeDocument/2006/relationships/customXml" Target="../customXml/item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C684287-F171-263B-283F-85F9AD6D75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842591"/>
            <a:ext cx="13716000" cy="1087340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8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702F869-F701-49B9-BAF2-D0A67C3EC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540" y="294586"/>
            <a:ext cx="6543389" cy="252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3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71388" rtl="0" eaLnBrk="1" latinLnBrk="0" hangingPunct="1">
        <a:lnSpc>
          <a:spcPct val="90000"/>
        </a:lnSpc>
        <a:spcBef>
          <a:spcPct val="0"/>
        </a:spcBef>
        <a:buNone/>
        <a:defRPr sz="3712" kern="1200">
          <a:solidFill>
            <a:schemeClr val="tx1"/>
          </a:solidFill>
          <a:latin typeface="Merriweather" panose="02000000000000000000" pitchFamily="2" charset="77"/>
          <a:ea typeface="+mj-ea"/>
          <a:cs typeface="Merriweather" panose="02000000000000000000" pitchFamily="2" charset="77"/>
        </a:defRPr>
      </a:lvl1pPr>
    </p:titleStyle>
    <p:bodyStyle>
      <a:lvl1pPr marL="192847" indent="-192847" algn="l" defTabSz="771388" rtl="0" eaLnBrk="1" latinLnBrk="0" hangingPunct="1">
        <a:lnSpc>
          <a:spcPct val="90000"/>
        </a:lnSpc>
        <a:spcBef>
          <a:spcPts val="844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Merriweather" panose="02000000000000000000" pitchFamily="2" charset="77"/>
          <a:ea typeface="+mn-ea"/>
          <a:cs typeface="Merriweather" panose="02000000000000000000" pitchFamily="2" charset="77"/>
        </a:defRPr>
      </a:lvl1pPr>
      <a:lvl2pPr marL="578541" indent="-192847" algn="l" defTabSz="771388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Merriweather" panose="02000000000000000000" pitchFamily="2" charset="77"/>
          <a:ea typeface="+mn-ea"/>
          <a:cs typeface="Merriweather" panose="02000000000000000000" pitchFamily="2" charset="77"/>
        </a:defRPr>
      </a:lvl2pPr>
      <a:lvl3pPr marL="964235" indent="-192847" algn="l" defTabSz="771388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Merriweather" panose="02000000000000000000" pitchFamily="2" charset="77"/>
          <a:ea typeface="+mn-ea"/>
          <a:cs typeface="Merriweather" panose="02000000000000000000" pitchFamily="2" charset="77"/>
        </a:defRPr>
      </a:lvl3pPr>
      <a:lvl4pPr marL="1349929" indent="-192847" algn="l" defTabSz="771388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8" kern="1200">
          <a:solidFill>
            <a:schemeClr val="tx1"/>
          </a:solidFill>
          <a:latin typeface="Merriweather" panose="02000000000000000000" pitchFamily="2" charset="77"/>
          <a:ea typeface="+mn-ea"/>
          <a:cs typeface="Merriweather" panose="02000000000000000000" pitchFamily="2" charset="77"/>
        </a:defRPr>
      </a:lvl4pPr>
      <a:lvl5pPr marL="1735623" indent="-192847" algn="l" defTabSz="771388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8" kern="1200">
          <a:solidFill>
            <a:schemeClr val="tx1"/>
          </a:solidFill>
          <a:latin typeface="Merriweather" panose="02000000000000000000" pitchFamily="2" charset="77"/>
          <a:ea typeface="+mn-ea"/>
          <a:cs typeface="Merriweather" panose="02000000000000000000" pitchFamily="2" charset="77"/>
        </a:defRPr>
      </a:lvl5pPr>
      <a:lvl6pPr marL="2121317" indent="-192847" algn="l" defTabSz="771388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8" kern="1200">
          <a:solidFill>
            <a:schemeClr val="tx1"/>
          </a:solidFill>
          <a:latin typeface="+mn-lt"/>
          <a:ea typeface="+mn-ea"/>
          <a:cs typeface="+mn-cs"/>
        </a:defRPr>
      </a:lvl6pPr>
      <a:lvl7pPr marL="2507010" indent="-192847" algn="l" defTabSz="771388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8" kern="1200">
          <a:solidFill>
            <a:schemeClr val="tx1"/>
          </a:solidFill>
          <a:latin typeface="+mn-lt"/>
          <a:ea typeface="+mn-ea"/>
          <a:cs typeface="+mn-cs"/>
        </a:defRPr>
      </a:lvl7pPr>
      <a:lvl8pPr marL="2892704" indent="-192847" algn="l" defTabSz="771388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8" kern="1200">
          <a:solidFill>
            <a:schemeClr val="tx1"/>
          </a:solidFill>
          <a:latin typeface="+mn-lt"/>
          <a:ea typeface="+mn-ea"/>
          <a:cs typeface="+mn-cs"/>
        </a:defRPr>
      </a:lvl8pPr>
      <a:lvl9pPr marL="3278398" indent="-192847" algn="l" defTabSz="771388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1388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1pPr>
      <a:lvl2pPr marL="385694" algn="l" defTabSz="771388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2pPr>
      <a:lvl3pPr marL="771388" algn="l" defTabSz="771388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3pPr>
      <a:lvl4pPr marL="1157082" algn="l" defTabSz="771388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4pPr>
      <a:lvl5pPr marL="1542776" algn="l" defTabSz="771388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5pPr>
      <a:lvl6pPr marL="1928470" algn="l" defTabSz="771388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6pPr>
      <a:lvl7pPr marL="2314164" algn="l" defTabSz="771388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7pPr>
      <a:lvl8pPr marL="2699857" algn="l" defTabSz="771388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8pPr>
      <a:lvl9pPr marL="3085551" algn="l" defTabSz="771388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F1FD717-4A0A-D1BE-5559-DE3A4D32B2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981739"/>
            <a:ext cx="13716000" cy="10734261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D030A5-1250-B2C9-9AD3-7BB5672A1D33}"/>
              </a:ext>
            </a:extLst>
          </p:cNvPr>
          <p:cNvSpPr/>
          <p:nvPr/>
        </p:nvSpPr>
        <p:spPr>
          <a:xfrm>
            <a:off x="6934072" y="0"/>
            <a:ext cx="6364486" cy="3438939"/>
          </a:xfrm>
          <a:prstGeom prst="rect">
            <a:avLst/>
          </a:prstGeom>
          <a:solidFill>
            <a:srgbClr val="12406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3F31A4-A403-0E11-04B1-0784D5DEF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169" y="665021"/>
            <a:ext cx="6722291" cy="25972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EB6478-1623-2BDC-7138-8CACC860632C}"/>
              </a:ext>
            </a:extLst>
          </p:cNvPr>
          <p:cNvSpPr txBox="1"/>
          <p:nvPr/>
        </p:nvSpPr>
        <p:spPr>
          <a:xfrm>
            <a:off x="493516" y="12578656"/>
            <a:ext cx="3796748" cy="646331"/>
          </a:xfrm>
          <a:prstGeom prst="rect">
            <a:avLst/>
          </a:prstGeom>
          <a:noFill/>
          <a:effectLst>
            <a:outerShdw blurRad="89951" sx="57000" sy="57000" algn="tl" rotWithShape="0">
              <a:prstClr val="black">
                <a:alpha val="78675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3328"/>
                    </a:prstClr>
                  </a:outerShdw>
                </a:effectLst>
              </a:rPr>
              <a:t>#HydroDay</a:t>
            </a:r>
          </a:p>
        </p:txBody>
      </p:sp>
    </p:spTree>
    <p:extLst>
      <p:ext uri="{BB962C8B-B14F-4D97-AF65-F5344CB8AC3E}">
        <p14:creationId xmlns:p14="http://schemas.microsoft.com/office/powerpoint/2010/main" val="1798607625"/>
      </p:ext>
    </p:extLst>
  </p:cSld>
  <p:clrMapOvr>
    <a:masterClrMapping/>
  </p:clrMapOvr>
</p:sld>
</file>

<file path=ppt/theme/theme1.xml><?xml version="1.0" encoding="utf-8"?>
<a:theme xmlns:a="http://schemas.openxmlformats.org/drawingml/2006/main" name="SWE2023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dirty="0" err="1" smtClean="0">
            <a:solidFill>
              <a:srgbClr val="124069"/>
            </a:solidFill>
            <a:latin typeface="Poppins" pitchFamily="2" charset="77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WE2023" id="{FACCA969-7CDA-D74A-9091-3997F3A680FF}" vid="{5AB392E5-A4C1-9644-8BBB-DD13EA33D30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5BB6EEAEB5304A85FE6406F7F7B494" ma:contentTypeVersion="17" ma:contentTypeDescription="Create a new document." ma:contentTypeScope="" ma:versionID="907344b7a644bbcf8233cccef018fb12">
  <xsd:schema xmlns:xsd="http://www.w3.org/2001/XMLSchema" xmlns:xs="http://www.w3.org/2001/XMLSchema" xmlns:p="http://schemas.microsoft.com/office/2006/metadata/properties" xmlns:ns2="7de7b8e3-b057-4b65-b67c-4bb0e438e2e7" xmlns:ns3="fb15dc79-3725-4e9c-9d13-214d46165c1f" targetNamespace="http://schemas.microsoft.com/office/2006/metadata/properties" ma:root="true" ma:fieldsID="93c25e43c35ca9c0c31567f7e5e82641" ns2:_="" ns3:_="">
    <xsd:import namespace="7de7b8e3-b057-4b65-b67c-4bb0e438e2e7"/>
    <xsd:import namespace="fb15dc79-3725-4e9c-9d13-214d46165c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e7b8e3-b057-4b65-b67c-4bb0e438e2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0665e77-ae67-4625-88be-7bd89ebf52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5dc79-3725-4e9c-9d13-214d46165c1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1090b8-8dbb-4622-b563-bc16595d1773}" ma:internalName="TaxCatchAll" ma:showField="CatchAllData" ma:web="fb15dc79-3725-4e9c-9d13-214d46165c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6D146F-FE8E-4C3E-884F-795940254BE8}"/>
</file>

<file path=customXml/itemProps2.xml><?xml version="1.0" encoding="utf-8"?>
<ds:datastoreItem xmlns:ds="http://schemas.openxmlformats.org/officeDocument/2006/customXml" ds:itemID="{9713C823-2E74-4F7C-9068-DF2ABBDA0C53}"/>
</file>

<file path=docProps/app.xml><?xml version="1.0" encoding="utf-8"?>
<Properties xmlns="http://schemas.openxmlformats.org/officeDocument/2006/extended-properties" xmlns:vt="http://schemas.openxmlformats.org/officeDocument/2006/docPropsVTypes">
  <Template>SWE2023</Template>
  <TotalTime>236</TotalTime>
  <Words>2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Merriweather</vt:lpstr>
      <vt:lpstr>Calibri</vt:lpstr>
      <vt:lpstr>Arial</vt:lpstr>
      <vt:lpstr>SWE2023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Clark</dc:creator>
  <cp:lastModifiedBy>Tom Frederick</cp:lastModifiedBy>
  <cp:revision>11</cp:revision>
  <dcterms:created xsi:type="dcterms:W3CDTF">2023-07-12T19:04:23Z</dcterms:created>
  <dcterms:modified xsi:type="dcterms:W3CDTF">2023-08-02T20:01:45Z</dcterms:modified>
</cp:coreProperties>
</file>