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D87D-AB4D-85C6-E931-C48C7BC3F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EE593B-48B0-9252-AF4D-FD98B19ED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36991-CF5A-50E0-65B2-44599E16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34707-8A8C-A9E0-A8DB-96AA7F40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1F68F-9FEE-D904-ADA4-CB9690B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2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79B3F-F595-5B4E-1F57-7CAF7CD3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EFF36A-8FF3-CD4C-0717-EFB3CBEE0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23F19-BC12-33CC-3D09-C5A767DA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EAB08-14A2-0BDD-F6FC-F8A75C02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AEAB2-28DD-CD52-BE0B-0BD78F45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2B1E4E-701A-F29A-934B-765D24407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FB61D-1248-F44D-C14F-BD126467B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30772-5C5A-2FC5-8D15-06715C17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F707A-3AF2-A0CA-9685-F644EA2C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9D7FD-7F8A-72C0-84DE-64603C42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5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6EB6-B935-1FCC-5285-4EDCC5FE9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957C0-AB93-E377-0ABD-BA0899D6D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00551-3B19-4741-2E02-3F897369B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50A6-BE05-CC65-31F1-19B1E6C8B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DA087-713E-A6AE-4846-17AB370B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DF614-DAE8-26A4-5A64-E0F257373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EDCA0-240A-DF3F-2943-E70D2786A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C0813-A61B-3011-AD5E-37AE5981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AEF1A-9A64-5CBC-2AB1-959267F9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F8F5C-A4E6-E4B7-E1FD-5891ABC5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6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22915-FAE3-9FBE-BB4E-E55285F3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EE5C2-CE1F-3F5F-F0EB-E23D5BAE8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74B11-DCEB-A91F-A60F-8989317FA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71677-9268-EA36-9A53-146013C0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7BE63-25AA-A68C-BF45-EFBA657EF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A1FAA-5DCE-B9F1-8C11-E39B778B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2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5242-C172-7038-6513-BC6F6F48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3B59-C2A3-8260-1866-13AD8B632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08D11-BB8A-9BC1-BF24-3EF21E1D5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F230C-77BE-F06F-BC8F-5392B791F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999D2B-D316-9244-C24B-D7E10FD1D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725A5F-F6CA-89E2-2293-CAA23DC4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8065C-5FD9-9D19-1D5D-84B633F4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DE8C8-7B3E-3895-0C6D-C90FFA72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4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AAF6-CFC1-CACD-5EAC-D435546F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19B6F8-3BDB-7D9F-DCBC-DD409B007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D14F9-E5E1-A33A-D3AB-58DEADF1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B7054-EAB4-3A2F-C8EA-0F5721EC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3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EF04C-9133-1D3E-5C14-55F2F85E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DD86C-D47E-CA33-416A-9D6C97CF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10C66-5EA0-2F18-8805-C11E939A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1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9AD4-23B0-78C2-89EB-C1FD7FDD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0A251-76B1-6FBE-2AB5-1A6C5F8ED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9FE24-C0BD-95FB-9209-E12DCE617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DB155-5995-CD6D-F65B-C844FC25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0F097-3EE3-9933-779A-07B60068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B30CF-3AB7-9291-867F-897E40B5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2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52C3-58E1-C5A5-6C24-07D1077F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68CA3-F9B8-BB72-409F-9DDE9F4E6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5A41A-D0EA-1417-37C7-3774C40C1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E7A45-D0D5-86DD-2154-65435AC1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B854B-69B5-FC0A-E3F3-9AB46A3D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9EB61-C9DC-B341-CBAF-3760F7E1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1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18B246-7E88-4791-BAFF-165EDC61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85B8F-ECEF-76EA-BC11-873A6BD31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B42DE-97DA-26C6-4BD0-A80BF9DD2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0E22E-1BB1-44D5-BD67-1782417C41D2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4533E-EFA8-96F5-9EBC-4DEF602BB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2EE02-41FD-E383-8C56-946481C51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790A5-860C-4D4E-A98B-7A46D9DA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5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FFF0C-48E6-B3B1-A20D-4C45A7330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1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625F4-6F10-B82E-8300-4FC45C952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1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7C459E-0F71-39C8-D26F-59C12092B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5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22270-446E-31EE-9368-249289667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97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B6E1F-8DF6-3014-5458-F15699F58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6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F2ACF-861B-BECA-F4EF-6BAA34BAF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3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6650F0-E43A-E87C-D521-DE684936B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0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AE0BA-61F1-F009-4969-454D44A87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57E112-5CC9-B7CF-D234-8CDA0E45E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9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78036-BA09-E694-E6A6-B84E9D679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36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5BB6EEAEB5304A85FE6406F7F7B494" ma:contentTypeVersion="16" ma:contentTypeDescription="Create a new document." ma:contentTypeScope="" ma:versionID="e7550d8f3005feb2b9a4c659b310b70c">
  <xsd:schema xmlns:xsd="http://www.w3.org/2001/XMLSchema" xmlns:xs="http://www.w3.org/2001/XMLSchema" xmlns:p="http://schemas.microsoft.com/office/2006/metadata/properties" xmlns:ns2="7de7b8e3-b057-4b65-b67c-4bb0e438e2e7" xmlns:ns3="fb15dc79-3725-4e9c-9d13-214d46165c1f" targetNamespace="http://schemas.microsoft.com/office/2006/metadata/properties" ma:root="true" ma:fieldsID="75b8e4560315772ac15e79e0e15a03da" ns2:_="" ns3:_="">
    <xsd:import namespace="7de7b8e3-b057-4b65-b67c-4bb0e438e2e7"/>
    <xsd:import namespace="fb15dc79-3725-4e9c-9d13-214d46165c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7b8e3-b057-4b65-b67c-4bb0e438e2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0665e77-ae67-4625-88be-7bd89ebf52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5dc79-3725-4e9c-9d13-214d46165c1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1090b8-8dbb-4622-b563-bc16595d1773}" ma:internalName="TaxCatchAll" ma:showField="CatchAllData" ma:web="fb15dc79-3725-4e9c-9d13-214d46165c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e7b8e3-b057-4b65-b67c-4bb0e438e2e7">
      <Terms xmlns="http://schemas.microsoft.com/office/infopath/2007/PartnerControls"/>
    </lcf76f155ced4ddcb4097134ff3c332f>
    <TaxCatchAll xmlns="fb15dc79-3725-4e9c-9d13-214d46165c1f" xsi:nil="true"/>
  </documentManagement>
</p:properties>
</file>

<file path=customXml/itemProps1.xml><?xml version="1.0" encoding="utf-8"?>
<ds:datastoreItem xmlns:ds="http://schemas.openxmlformats.org/officeDocument/2006/customXml" ds:itemID="{EA3CCFAB-5202-42E1-A094-50AC7F8E7623}"/>
</file>

<file path=customXml/itemProps2.xml><?xml version="1.0" encoding="utf-8"?>
<ds:datastoreItem xmlns:ds="http://schemas.openxmlformats.org/officeDocument/2006/customXml" ds:itemID="{3E374FF5-53F8-4753-8D1F-6C3AB7629063}"/>
</file>

<file path=customXml/itemProps3.xml><?xml version="1.0" encoding="utf-8"?>
<ds:datastoreItem xmlns:ds="http://schemas.openxmlformats.org/officeDocument/2006/customXml" ds:itemID="{D5B8D2D0-3003-4FBF-94DB-730ABCC896A2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LeRoy Coleman (NHA)</dc:creator>
  <cp:lastModifiedBy>Malcolm Woolf (NHA)</cp:lastModifiedBy>
  <cp:revision>1</cp:revision>
  <dcterms:created xsi:type="dcterms:W3CDTF">2023-03-01T03:12:38Z</dcterms:created>
  <dcterms:modified xsi:type="dcterms:W3CDTF">2023-03-01T18:22:35Z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0x0101001C5BB6EEAEB5304A85FE6406F7F7B494</vt:lpwstr>
  </property>
</Properties>
</file>