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9A7F3-2D01-7DD8-EB54-3FE604E72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D2495-5309-D308-9044-26EFCC9BBE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9F79C6-C88C-0185-FD3E-1C58C41CB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852-29BA-4C35-80EC-89FF8311156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94A64-E873-8DAA-C71A-9EA4EBCD5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AD406D-4D8A-0FE2-82E0-91FB92BC5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CB9-D37E-4118-BD02-CC7190CA2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979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D2CC2-703C-7FE2-196C-A76649E6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D1D35A-5BD3-E601-EB98-DE92513CF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C3A55-7ED8-3DD9-E6E8-E2696832B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852-29BA-4C35-80EC-89FF8311156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71404-2209-D437-B390-0E1854A39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F208E-2FCA-B26B-D50B-E2085B3DB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CB9-D37E-4118-BD02-CC7190CA2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26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427902-F3F0-5E84-0BD9-61E8C34462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AEF382-2AB3-FEC4-5DBC-5098E472E5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AEDB7-23F5-26EB-6B2D-F0CC104A5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852-29BA-4C35-80EC-89FF8311156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98B09-42B6-923B-FFF6-3B300EB4E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06FF0-AD0B-70A4-9920-D71B6B40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CB9-D37E-4118-BD02-CC7190CA2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65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AADC5-FE43-07B5-DF97-9F048865B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A7D15-4111-0204-D6C0-8DF0058F7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2D861-2331-D09F-6CC4-8CE721C09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852-29BA-4C35-80EC-89FF8311156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8A330-1BC7-D575-021F-7D02AF4AA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F11C80-D89D-3E75-E4C4-676FF996D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CB9-D37E-4118-BD02-CC7190CA2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91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BF854-58BC-65BD-0580-6AAC9A9AA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C7499-7B56-10B1-A554-4A565233B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57E8B-E6EB-B052-D03D-93C38C1E1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852-29BA-4C35-80EC-89FF8311156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18424-4184-6FFA-24D1-440732506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0C2881-5945-5FD4-8B50-23CD1053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CB9-D37E-4118-BD02-CC7190CA2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79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C76B4-D437-3561-EF28-77DF5BF9E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A4D2C2-34A9-7273-52F4-34B2B87F0F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AE436-25FC-4625-9951-D1B025CF5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46A11-C6E7-5CBB-4357-B141D31E3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852-29BA-4C35-80EC-89FF8311156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6625D-9FE5-C916-7885-7373097A1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B9A7B-DBBC-F0E4-1DE3-D667973E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CB9-D37E-4118-BD02-CC7190CA2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991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2BA2F-1632-41F5-18D0-66B8C1AEE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6E74A-F793-0AF9-F5F7-C5BDF2454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FD9BA0-5A57-0383-A454-A3C3AB676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D407A2-A14C-FF97-7731-1510682B8A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FFFCC6-8CA8-2BA2-59C3-85D67EFB6C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F47D51-700B-BB1B-F954-5DFB477CD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852-29BA-4C35-80EC-89FF8311156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9F7640-EEE8-4778-F5DE-3F7EBD4C7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CE56E0-7431-6DBC-43BC-D2F966273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CB9-D37E-4118-BD02-CC7190CA2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86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F6239-896A-6E06-7978-B7906246E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20A7C1-88FB-E9F1-D8AA-D1A41B7FF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852-29BA-4C35-80EC-89FF8311156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F43631-7088-C1BB-CBAF-4CB6CDA27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232D46-7992-3225-7E94-697AE67BA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CB9-D37E-4118-BD02-CC7190CA2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02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2C498B-C5D6-AB0B-9D4C-83C32CBFA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852-29BA-4C35-80EC-89FF8311156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A201E1-9717-8CC2-F6F9-C46273882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6AD0DC-042B-BF88-10D0-09FA9AF41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CB9-D37E-4118-BD02-CC7190CA2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763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69258-5D6A-3F1E-F586-368439DF1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8592C-4D8D-D63E-B1C7-76BF25A52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A1A254-3A0B-F24C-9FCA-50DF18530E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4919AF-827E-E422-3085-3538FC288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852-29BA-4C35-80EC-89FF8311156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B27E1-C72B-68C9-283B-C40549953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48329B-72D6-151C-1BB4-3C86CDF4F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CB9-D37E-4118-BD02-CC7190CA2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934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33697-75D0-C561-2EBE-F5A96BBEB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388DCB-068C-C2A6-4CD0-37BC48CC76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742EF7-C7CF-558E-37D4-BF027617E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990502-B4B2-5DA7-A4D1-5298F2A54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852-29BA-4C35-80EC-89FF8311156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EB47B-827A-5691-029E-B2B83519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A796C-AC1A-CFC1-D0FD-415214BD8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1DCB9-D37E-4118-BD02-CC7190CA2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763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EBEF45-45C9-162C-EFE5-1B6CDA6B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62A2A-3F1B-DA2D-9D7A-3FCB3FD6AF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2B42C3-1562-930A-DA92-60F1DBB205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A3852-29BA-4C35-80EC-89FF83111565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CAFF9D-1784-83DA-67D3-A84D8C63D2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E7D06-3C9D-29D8-6318-8F2D82AEC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1DCB9-D37E-4118-BD02-CC7190CA2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47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54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8197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9180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8285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16319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Rogers</dc:creator>
  <cp:lastModifiedBy>Kelly Rogers</cp:lastModifiedBy>
  <cp:revision>1</cp:revision>
  <dcterms:created xsi:type="dcterms:W3CDTF">2022-12-08T16:23:55Z</dcterms:created>
  <dcterms:modified xsi:type="dcterms:W3CDTF">2022-12-08T16:24:13Z</dcterms:modified>
</cp:coreProperties>
</file>