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8" r:id="rId2"/>
  </p:sldIdLst>
  <p:sldSz cx="21945600" cy="32918400"/>
  <p:notesSz cx="6858000" cy="9144000"/>
  <p:embeddedFontLst>
    <p:embeddedFont>
      <p:font typeface="Agency FB" panose="020B0503020202020204" pitchFamily="34" charset="0"/>
      <p:regular r:id="rId3"/>
      <p:bold r:id="rId4"/>
    </p:embeddedFont>
    <p:embeddedFont>
      <p:font typeface="Arial Narrow" panose="020B0606020202030204" pitchFamily="34" charset="0"/>
      <p:regular r:id="rId5"/>
      <p:bold r:id="rId6"/>
      <p:italic r:id="rId7"/>
      <p:boldItalic r:id="rId8"/>
    </p:embeddedFon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evenim MT" panose="02010502060101010101" pitchFamily="2" charset="-79"/>
      <p:regular r:id="rId13"/>
      <p:bold r:id="rId14"/>
    </p:embeddedFont>
  </p:embeddedFontLst>
  <p:defaultTextStyle>
    <a:defPPr>
      <a:defRPr lang="en-US"/>
    </a:defPPr>
    <a:lvl1pPr marL="0" algn="l" defTabSz="9708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85445" algn="l" defTabSz="9708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70890" algn="l" defTabSz="9708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56334" algn="l" defTabSz="9708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41780" algn="l" defTabSz="9708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27224" algn="l" defTabSz="9708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12670" algn="l" defTabSz="9708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98114" algn="l" defTabSz="9708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83558" algn="l" defTabSz="970890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9">
          <p15:clr>
            <a:srgbClr val="A4A3A4"/>
          </p15:clr>
        </p15:guide>
        <p15:guide id="2" pos="69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05" autoAdjust="0"/>
    <p:restoredTop sz="94660"/>
  </p:normalViewPr>
  <p:slideViewPr>
    <p:cSldViewPr>
      <p:cViewPr varScale="1">
        <p:scale>
          <a:sx n="25" d="100"/>
          <a:sy n="25" d="100"/>
        </p:scale>
        <p:origin x="3222" y="102"/>
      </p:cViewPr>
      <p:guideLst>
        <p:guide orient="horz" pos="10369"/>
        <p:guide pos="69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45920" y="10226052"/>
            <a:ext cx="18653760" cy="705612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91840" y="18653762"/>
            <a:ext cx="15361920" cy="8412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85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70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563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41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27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126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98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835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9E25-23B0-480A-B6E5-1BCB53356CBE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A833-8A51-4712-B2A3-8B83CE5B4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25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9E25-23B0-480A-B6E5-1BCB53356CBE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A833-8A51-4712-B2A3-8B83CE5B4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9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910562" y="1318274"/>
            <a:ext cx="4937760" cy="2808732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97282" y="1318274"/>
            <a:ext cx="14447520" cy="280873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9E25-23B0-480A-B6E5-1BCB53356CBE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A833-8A51-4712-B2A3-8B83CE5B4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3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9E25-23B0-480A-B6E5-1BCB53356CBE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A833-8A51-4712-B2A3-8B83CE5B4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782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3551" y="21153131"/>
            <a:ext cx="18653760" cy="6537960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33551" y="13952225"/>
            <a:ext cx="18653760" cy="7200898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8544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7089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5633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417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2722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1267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9811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8355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9E25-23B0-480A-B6E5-1BCB53356CBE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A833-8A51-4712-B2A3-8B83CE5B4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797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7680972"/>
            <a:ext cx="9692640" cy="2172462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55680" y="7680972"/>
            <a:ext cx="9692640" cy="21724622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9E25-23B0-480A-B6E5-1BCB53356CBE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A833-8A51-4712-B2A3-8B83CE5B4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89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1" y="7368542"/>
            <a:ext cx="9696452" cy="307085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445" indent="0">
              <a:buNone/>
              <a:defRPr sz="2100" b="1"/>
            </a:lvl2pPr>
            <a:lvl3pPr marL="970890" indent="0">
              <a:buNone/>
              <a:defRPr sz="1900" b="1"/>
            </a:lvl3pPr>
            <a:lvl4pPr marL="1456334" indent="0">
              <a:buNone/>
              <a:defRPr sz="1700" b="1"/>
            </a:lvl4pPr>
            <a:lvl5pPr marL="1941780" indent="0">
              <a:buNone/>
              <a:defRPr sz="1700" b="1"/>
            </a:lvl5pPr>
            <a:lvl6pPr marL="2427224" indent="0">
              <a:buNone/>
              <a:defRPr sz="1700" b="1"/>
            </a:lvl6pPr>
            <a:lvl7pPr marL="2912670" indent="0">
              <a:buNone/>
              <a:defRPr sz="1700" b="1"/>
            </a:lvl7pPr>
            <a:lvl8pPr marL="3398114" indent="0">
              <a:buNone/>
              <a:defRPr sz="1700" b="1"/>
            </a:lvl8pPr>
            <a:lvl9pPr marL="3883558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1" y="10439400"/>
            <a:ext cx="9696452" cy="1896618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148062" y="7368542"/>
            <a:ext cx="9700259" cy="3070858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85445" indent="0">
              <a:buNone/>
              <a:defRPr sz="2100" b="1"/>
            </a:lvl2pPr>
            <a:lvl3pPr marL="970890" indent="0">
              <a:buNone/>
              <a:defRPr sz="1900" b="1"/>
            </a:lvl3pPr>
            <a:lvl4pPr marL="1456334" indent="0">
              <a:buNone/>
              <a:defRPr sz="1700" b="1"/>
            </a:lvl4pPr>
            <a:lvl5pPr marL="1941780" indent="0">
              <a:buNone/>
              <a:defRPr sz="1700" b="1"/>
            </a:lvl5pPr>
            <a:lvl6pPr marL="2427224" indent="0">
              <a:buNone/>
              <a:defRPr sz="1700" b="1"/>
            </a:lvl6pPr>
            <a:lvl7pPr marL="2912670" indent="0">
              <a:buNone/>
              <a:defRPr sz="1700" b="1"/>
            </a:lvl7pPr>
            <a:lvl8pPr marL="3398114" indent="0">
              <a:buNone/>
              <a:defRPr sz="1700" b="1"/>
            </a:lvl8pPr>
            <a:lvl9pPr marL="3883558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148062" y="10439400"/>
            <a:ext cx="9700259" cy="18966182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9E25-23B0-480A-B6E5-1BCB53356CBE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A833-8A51-4712-B2A3-8B83CE5B4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787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9E25-23B0-480A-B6E5-1BCB53356CBE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A833-8A51-4712-B2A3-8B83CE5B4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656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9E25-23B0-480A-B6E5-1BCB53356CBE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A833-8A51-4712-B2A3-8B83CE5B4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517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4" y="1310642"/>
            <a:ext cx="7219951" cy="557784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80123" y="1310653"/>
            <a:ext cx="12268200" cy="28094943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4" y="6888494"/>
            <a:ext cx="7219951" cy="22517103"/>
          </a:xfrm>
        </p:spPr>
        <p:txBody>
          <a:bodyPr/>
          <a:lstStyle>
            <a:lvl1pPr marL="0" indent="0">
              <a:buNone/>
              <a:defRPr sz="1500"/>
            </a:lvl1pPr>
            <a:lvl2pPr marL="485445" indent="0">
              <a:buNone/>
              <a:defRPr sz="1300"/>
            </a:lvl2pPr>
            <a:lvl3pPr marL="970890" indent="0">
              <a:buNone/>
              <a:defRPr sz="1100"/>
            </a:lvl3pPr>
            <a:lvl4pPr marL="1456334" indent="0">
              <a:buNone/>
              <a:defRPr sz="1000"/>
            </a:lvl4pPr>
            <a:lvl5pPr marL="1941780" indent="0">
              <a:buNone/>
              <a:defRPr sz="1000"/>
            </a:lvl5pPr>
            <a:lvl6pPr marL="2427224" indent="0">
              <a:buNone/>
              <a:defRPr sz="1000"/>
            </a:lvl6pPr>
            <a:lvl7pPr marL="2912670" indent="0">
              <a:buNone/>
              <a:defRPr sz="1000"/>
            </a:lvl7pPr>
            <a:lvl8pPr marL="3398114" indent="0">
              <a:buNone/>
              <a:defRPr sz="1000"/>
            </a:lvl8pPr>
            <a:lvl9pPr marL="388355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9E25-23B0-480A-B6E5-1BCB53356CBE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A833-8A51-4712-B2A3-8B83CE5B4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0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1493" y="23042880"/>
            <a:ext cx="13167360" cy="2720342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01493" y="2941320"/>
            <a:ext cx="13167360" cy="19751040"/>
          </a:xfrm>
        </p:spPr>
        <p:txBody>
          <a:bodyPr/>
          <a:lstStyle>
            <a:lvl1pPr marL="0" indent="0">
              <a:buNone/>
              <a:defRPr sz="3400"/>
            </a:lvl1pPr>
            <a:lvl2pPr marL="485445" indent="0">
              <a:buNone/>
              <a:defRPr sz="3000"/>
            </a:lvl2pPr>
            <a:lvl3pPr marL="970890" indent="0">
              <a:buNone/>
              <a:defRPr sz="2500"/>
            </a:lvl3pPr>
            <a:lvl4pPr marL="1456334" indent="0">
              <a:buNone/>
              <a:defRPr sz="2100"/>
            </a:lvl4pPr>
            <a:lvl5pPr marL="1941780" indent="0">
              <a:buNone/>
              <a:defRPr sz="2100"/>
            </a:lvl5pPr>
            <a:lvl6pPr marL="2427224" indent="0">
              <a:buNone/>
              <a:defRPr sz="2100"/>
            </a:lvl6pPr>
            <a:lvl7pPr marL="2912670" indent="0">
              <a:buNone/>
              <a:defRPr sz="2100"/>
            </a:lvl7pPr>
            <a:lvl8pPr marL="3398114" indent="0">
              <a:buNone/>
              <a:defRPr sz="2100"/>
            </a:lvl8pPr>
            <a:lvl9pPr marL="3883558" indent="0">
              <a:buNone/>
              <a:defRPr sz="2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1493" y="25763222"/>
            <a:ext cx="13167360" cy="3863337"/>
          </a:xfrm>
        </p:spPr>
        <p:txBody>
          <a:bodyPr/>
          <a:lstStyle>
            <a:lvl1pPr marL="0" indent="0">
              <a:buNone/>
              <a:defRPr sz="1500"/>
            </a:lvl1pPr>
            <a:lvl2pPr marL="485445" indent="0">
              <a:buNone/>
              <a:defRPr sz="1300"/>
            </a:lvl2pPr>
            <a:lvl3pPr marL="970890" indent="0">
              <a:buNone/>
              <a:defRPr sz="1100"/>
            </a:lvl3pPr>
            <a:lvl4pPr marL="1456334" indent="0">
              <a:buNone/>
              <a:defRPr sz="1000"/>
            </a:lvl4pPr>
            <a:lvl5pPr marL="1941780" indent="0">
              <a:buNone/>
              <a:defRPr sz="1000"/>
            </a:lvl5pPr>
            <a:lvl6pPr marL="2427224" indent="0">
              <a:buNone/>
              <a:defRPr sz="1000"/>
            </a:lvl6pPr>
            <a:lvl7pPr marL="2912670" indent="0">
              <a:buNone/>
              <a:defRPr sz="1000"/>
            </a:lvl7pPr>
            <a:lvl8pPr marL="3398114" indent="0">
              <a:buNone/>
              <a:defRPr sz="1000"/>
            </a:lvl8pPr>
            <a:lvl9pPr marL="388355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69E25-23B0-480A-B6E5-1BCB53356CBE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9A833-8A51-4712-B2A3-8B83CE5B4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07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3" y="1318264"/>
            <a:ext cx="19751040" cy="5486400"/>
          </a:xfrm>
          <a:prstGeom prst="rect">
            <a:avLst/>
          </a:prstGeom>
        </p:spPr>
        <p:txBody>
          <a:bodyPr vert="horz" lIns="97088" tIns="48545" rIns="97088" bIns="4854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3" y="7680972"/>
            <a:ext cx="19751040" cy="21724622"/>
          </a:xfrm>
          <a:prstGeom prst="rect">
            <a:avLst/>
          </a:prstGeom>
        </p:spPr>
        <p:txBody>
          <a:bodyPr vert="horz" lIns="97088" tIns="48545" rIns="97088" bIns="4854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30510492"/>
            <a:ext cx="5120640" cy="1752600"/>
          </a:xfrm>
          <a:prstGeom prst="rect">
            <a:avLst/>
          </a:prstGeom>
        </p:spPr>
        <p:txBody>
          <a:bodyPr vert="horz" lIns="97088" tIns="48545" rIns="97088" bIns="4854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469E25-23B0-480A-B6E5-1BCB53356CBE}" type="datetimeFigureOut">
              <a:rPr lang="en-US" smtClean="0"/>
              <a:pPr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98080" y="30510492"/>
            <a:ext cx="6949440" cy="1752600"/>
          </a:xfrm>
          <a:prstGeom prst="rect">
            <a:avLst/>
          </a:prstGeom>
        </p:spPr>
        <p:txBody>
          <a:bodyPr vert="horz" lIns="97088" tIns="48545" rIns="97088" bIns="4854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727680" y="30510492"/>
            <a:ext cx="5120640" cy="1752600"/>
          </a:xfrm>
          <a:prstGeom prst="rect">
            <a:avLst/>
          </a:prstGeom>
        </p:spPr>
        <p:txBody>
          <a:bodyPr vert="horz" lIns="97088" tIns="48545" rIns="97088" bIns="4854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9A833-8A51-4712-B2A3-8B83CE5B4C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0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70890" rtl="0" eaLnBrk="1" latinLnBrk="0" hangingPunct="1">
        <a:spcBef>
          <a:spcPct val="0"/>
        </a:spcBef>
        <a:buNone/>
        <a:defRPr sz="4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4084" indent="-364084" algn="l" defTabSz="970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88848" indent="-303403" algn="l" defTabSz="97089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213613" indent="-242722" algn="l" defTabSz="970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99057" indent="-242722" algn="l" defTabSz="97089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84501" indent="-242722" algn="l" defTabSz="970890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69947" indent="-242722" algn="l" defTabSz="970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55391" indent="-242722" algn="l" defTabSz="970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40837" indent="-242722" algn="l" defTabSz="970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281" indent="-242722" algn="l" defTabSz="97089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08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5445" algn="l" defTabSz="9708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0890" algn="l" defTabSz="9708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56334" algn="l" defTabSz="9708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780" algn="l" defTabSz="9708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27224" algn="l" defTabSz="9708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12670" algn="l" defTabSz="9708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98114" algn="l" defTabSz="9708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558" algn="l" defTabSz="97089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mailto:jiami@vt.edu" TargetMode="External"/><Relationship Id="rId3" Type="http://schemas.openxmlformats.org/officeDocument/2006/relationships/image" Target="../media/image2.jpeg"/><Relationship Id="rId7" Type="http://schemas.openxmlformats.org/officeDocument/2006/relationships/hyperlink" Target="https://icoe2021.org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virginiatech.zoom.us/webinar/register/WN_4yAdqkx_QUCKcdA9daHQ-g" TargetMode="External"/><Relationship Id="rId5" Type="http://schemas.openxmlformats.org/officeDocument/2006/relationships/hyperlink" Target="https://inorean.org/about-us_new/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Wave Energy - OurFuture.Energy">
            <a:extLst>
              <a:ext uri="{FF2B5EF4-FFF2-40B4-BE49-F238E27FC236}">
                <a16:creationId xmlns:a16="http://schemas.microsoft.com/office/drawing/2014/main" id="{022263AE-771B-458A-BD7F-C20F3EE226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6"/>
          <a:stretch/>
        </p:blipFill>
        <p:spPr bwMode="auto">
          <a:xfrm>
            <a:off x="0" y="0"/>
            <a:ext cx="21945600" cy="3304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E453DD5-9E64-462D-B987-CE62BA24DC99}"/>
              </a:ext>
            </a:extLst>
          </p:cNvPr>
          <p:cNvSpPr/>
          <p:nvPr/>
        </p:nvSpPr>
        <p:spPr>
          <a:xfrm>
            <a:off x="0" y="0"/>
            <a:ext cx="21945600" cy="33040400"/>
          </a:xfrm>
          <a:prstGeom prst="rect">
            <a:avLst/>
          </a:prstGeom>
          <a:solidFill>
            <a:schemeClr val="tx2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ICOE 2021 - Ocean Energy Europe">
            <a:extLst>
              <a:ext uri="{FF2B5EF4-FFF2-40B4-BE49-F238E27FC236}">
                <a16:creationId xmlns:a16="http://schemas.microsoft.com/office/drawing/2014/main" id="{CEE07E60-1A9A-42A9-B2CD-83404B63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4453" y="38100"/>
            <a:ext cx="12098359" cy="460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4ACC42-3323-419F-9602-E9C2FF4F073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6200"/>
            <a:ext cx="6476092" cy="460327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ADBE916-0299-4424-83BB-A82973E894F2}"/>
              </a:ext>
            </a:extLst>
          </p:cNvPr>
          <p:cNvSpPr txBox="1"/>
          <p:nvPr/>
        </p:nvSpPr>
        <p:spPr>
          <a:xfrm>
            <a:off x="0" y="4495800"/>
            <a:ext cx="21945600" cy="5638800"/>
          </a:xfrm>
          <a:prstGeom prst="rect">
            <a:avLst/>
          </a:prstGeom>
          <a:noFill/>
        </p:spPr>
        <p:txBody>
          <a:bodyPr wrap="square" lIns="685800" tIns="320040" rIns="685800" bIns="685800" rtlCol="0" anchor="t">
            <a:noAutofit/>
          </a:bodyPr>
          <a:lstStyle/>
          <a:p>
            <a:pPr marL="685800" algn="ctr">
              <a:lnSpc>
                <a:spcPts val="16560"/>
              </a:lnSpc>
            </a:pPr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Levenim MT" panose="02010502060101010101" pitchFamily="2" charset="-79"/>
              </a:rPr>
              <a:t>Emerging Global Trend Impacts </a:t>
            </a:r>
          </a:p>
          <a:p>
            <a:pPr marL="685800" algn="ctr">
              <a:lnSpc>
                <a:spcPts val="16560"/>
              </a:lnSpc>
            </a:pPr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  <a:cs typeface="Levenim MT" panose="02010502060101010101" pitchFamily="2" charset="-79"/>
              </a:rPr>
              <a:t>on MHK Discussion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8D6FF15-E3E4-40F9-9CF6-19355C4A1FD4}"/>
              </a:ext>
            </a:extLst>
          </p:cNvPr>
          <p:cNvSpPr txBox="1"/>
          <p:nvPr/>
        </p:nvSpPr>
        <p:spPr>
          <a:xfrm>
            <a:off x="-457200" y="21107400"/>
            <a:ext cx="22402800" cy="7633732"/>
          </a:xfrm>
          <a:prstGeom prst="rect">
            <a:avLst/>
          </a:prstGeom>
          <a:noFill/>
        </p:spPr>
        <p:txBody>
          <a:bodyPr wrap="square" lIns="685800" tIns="320040" rIns="182880" bIns="685800" rtlCol="0" anchor="t">
            <a:noAutofit/>
          </a:bodyPr>
          <a:lstStyle/>
          <a:p>
            <a:pPr marL="685800" algn="just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What is 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INORE</a:t>
            </a:r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?</a:t>
            </a:r>
          </a:p>
          <a:p>
            <a:pPr lvl="0" algn="just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evenim MT" panose="02010502060101010101" pitchFamily="2" charset="-79"/>
              </a:rPr>
              <a:t>We are an association of graduate students and early-stage researchers working on topics related to offshore renewable energy. INORE has more than 1000 members from over 70 countries. Our mission is to: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evenim MT" panose="02010502060101010101" pitchFamily="2" charset="-79"/>
              </a:rPr>
              <a:t>Bring together a diverse group of early-stage researchers (</a:t>
            </a:r>
            <a:r>
              <a:rPr lang="en-US" sz="4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evenim MT" panose="02010502060101010101" pitchFamily="2" charset="-79"/>
              </a:rPr>
              <a:t>INOREans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evenim MT" panose="02010502060101010101" pitchFamily="2" charset="-79"/>
              </a:rPr>
              <a:t>) from around the world;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Promote the study of offshore renewable energy;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evenim MT" panose="02010502060101010101" pitchFamily="2" charset="-79"/>
              </a:rPr>
              <a:t>Support the endeavors of our members;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evenim MT" panose="02010502060101010101" pitchFamily="2" charset="-79"/>
              </a:rPr>
              <a:t>Build friendships, foster collaboration, and share knowledge within INORE and throughout the world. 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Levenim MT" panose="02010502060101010101" pitchFamily="2" charset="-79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DDE9916-6B1F-483D-8724-B7DD89A07316}"/>
              </a:ext>
            </a:extLst>
          </p:cNvPr>
          <p:cNvSpPr txBox="1"/>
          <p:nvPr/>
        </p:nvSpPr>
        <p:spPr>
          <a:xfrm>
            <a:off x="5172075" y="8839200"/>
            <a:ext cx="116014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Wednesday, 28 April 2021 (10:00-10:45 am EST)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8C3A144-D34D-4B54-A13D-92FF6EC066E3}"/>
              </a:ext>
            </a:extLst>
          </p:cNvPr>
          <p:cNvCxnSpPr/>
          <p:nvPr/>
        </p:nvCxnSpPr>
        <p:spPr>
          <a:xfrm flipH="1">
            <a:off x="0" y="8915400"/>
            <a:ext cx="219456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5E914337-6A98-4015-88F1-9A4D301037F8}"/>
              </a:ext>
            </a:extLst>
          </p:cNvPr>
          <p:cNvSpPr txBox="1"/>
          <p:nvPr/>
        </p:nvSpPr>
        <p:spPr>
          <a:xfrm>
            <a:off x="-228600" y="11125200"/>
            <a:ext cx="21945600" cy="7633732"/>
          </a:xfrm>
          <a:prstGeom prst="rect">
            <a:avLst/>
          </a:prstGeom>
          <a:noFill/>
        </p:spPr>
        <p:txBody>
          <a:bodyPr wrap="square" lIns="685800" tIns="320040" rIns="182880" bIns="685800" rtlCol="0" anchor="t">
            <a:noAutofit/>
          </a:bodyPr>
          <a:lstStyle/>
          <a:p>
            <a:pPr algn="just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Four panelists representing government, national lab, industry and academia will discuss the emerging global trend impacts on MHK. Please join us for a discussion about how global health, political, and economic trends are impacting MHK industries.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Levenim MT" panose="02010502060101010101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2FB765A-22C7-4E4B-BB07-6044F8B1E2CD}"/>
              </a:ext>
            </a:extLst>
          </p:cNvPr>
          <p:cNvSpPr txBox="1"/>
          <p:nvPr/>
        </p:nvSpPr>
        <p:spPr>
          <a:xfrm>
            <a:off x="0" y="18211800"/>
            <a:ext cx="21945600" cy="28122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lIns="685800" tIns="320040" rIns="182880" bIns="685800" rtlCol="0" anchor="t">
            <a:noAutofit/>
          </a:bodyPr>
          <a:lstStyle/>
          <a:p>
            <a:pPr algn="just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 How to join?</a:t>
            </a:r>
          </a:p>
          <a:p>
            <a:pPr algn="just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evenim MT" panose="02010502060101010101" pitchFamily="2" charset="-79"/>
              </a:rPr>
              <a:t>Please fill in the form for pre-registration by clicking the link </a:t>
            </a: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evenim MT" panose="02010502060101010101" pitchFamily="2" charset="-79"/>
              </a:rPr>
              <a:t>(registration is free)</a:t>
            </a:r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evenim MT" panose="02010502060101010101" pitchFamily="2" charset="-79"/>
              </a:rPr>
              <a:t>.</a:t>
            </a:r>
          </a:p>
          <a:p>
            <a:pPr algn="just"/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evenim MT" panose="02010502060101010101" pitchFamily="2" charset="-79"/>
              </a:rPr>
              <a:t>Registration link: </a:t>
            </a: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Levenim MT" panose="02010502060101010101" pitchFamily="2" charset="-79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https://virginiatech.zoom.us/webinar/register/WN_4yAdqkx_QUCKcdA9daHQ-g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Levenim MT" panose="02010502060101010101" pitchFamily="2" charset="-79"/>
            </a:endParaRPr>
          </a:p>
          <a:p>
            <a:pPr lvl="0" algn="just"/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Levenim MT" panose="02010502060101010101" pitchFamily="2" charset="-79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2F01F06-3AB6-4588-AF30-1FC6C19BBB91}"/>
              </a:ext>
            </a:extLst>
          </p:cNvPr>
          <p:cNvSpPr txBox="1"/>
          <p:nvPr/>
        </p:nvSpPr>
        <p:spPr>
          <a:xfrm>
            <a:off x="-457200" y="28270200"/>
            <a:ext cx="22402800" cy="2958865"/>
          </a:xfrm>
          <a:prstGeom prst="rect">
            <a:avLst/>
          </a:prstGeom>
          <a:noFill/>
        </p:spPr>
        <p:txBody>
          <a:bodyPr wrap="square" lIns="685800" tIns="320040" rIns="182880" bIns="685800" rtlCol="0" anchor="t">
            <a:noAutofit/>
          </a:bodyPr>
          <a:lstStyle/>
          <a:p>
            <a:pPr algn="just"/>
            <a:r>
              <a:rPr lang="en-US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 More information:</a:t>
            </a:r>
          </a:p>
          <a:p>
            <a:pPr algn="just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INORE :   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https://inorean.org/about-us_new/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</a:p>
          <a:p>
            <a:pPr algn="just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ICOE 2021:   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https://icoe2021.org/</a:t>
            </a:r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/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/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evenim MT" panose="02010502060101010101" pitchFamily="2" charset="-79"/>
              <a:cs typeface="Levenim MT" panose="02010502060101010101" pitchFamily="2" charset="-79"/>
            </a:endParaRPr>
          </a:p>
          <a:p>
            <a:pPr algn="just"/>
            <a:r>
              <a:rPr lang="en-U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For more information:   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jiami@vt.edu</a:t>
            </a:r>
            <a:r>
              <a:rPr lang="en-US" sz="4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evenim MT" panose="02010502060101010101" pitchFamily="2" charset="-79"/>
                <a:cs typeface="Levenim MT" panose="02010502060101010101" pitchFamily="2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7075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695</TotalTime>
  <Words>220</Words>
  <Application>Microsoft Office PowerPoint</Application>
  <PresentationFormat>Custom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Agency FB</vt:lpstr>
      <vt:lpstr>Levenim MT</vt:lpstr>
      <vt:lpstr>Arial</vt:lpstr>
      <vt:lpstr>Calibri</vt:lpstr>
      <vt:lpstr>Arial Narrow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crash</dc:creator>
  <cp:lastModifiedBy>Jia Mi</cp:lastModifiedBy>
  <cp:revision>64</cp:revision>
  <dcterms:created xsi:type="dcterms:W3CDTF">2014-04-07T18:27:27Z</dcterms:created>
  <dcterms:modified xsi:type="dcterms:W3CDTF">2021-04-14T13:58:05Z</dcterms:modified>
</cp:coreProperties>
</file>